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7D4CD3-CB9A-4700-98E7-196C798D356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gif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you need to know for the us-VA Sol test in history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Modern United states presidents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76199"/>
            <a:ext cx="1791135" cy="2895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4532"/>
            <a:ext cx="2363354" cy="28678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199"/>
            <a:ext cx="1725804" cy="28401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17762"/>
            <a:ext cx="2061556" cy="27414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1" y="5356835"/>
            <a:ext cx="1528821" cy="15080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32" y="5282930"/>
            <a:ext cx="1104900" cy="15750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160" y="5282931"/>
            <a:ext cx="1093440" cy="14548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243" y="5282930"/>
            <a:ext cx="931957" cy="14548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243" y="5309370"/>
            <a:ext cx="1143000" cy="15597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322198"/>
            <a:ext cx="1134490" cy="15204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90" y="5282930"/>
            <a:ext cx="1429025" cy="145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Gerald Ford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657600" cy="471948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19070"/>
            <a:ext cx="4953000" cy="4453129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Gerald Ford </a:t>
            </a:r>
            <a:r>
              <a:rPr lang="en-US" dirty="0" smtClean="0"/>
              <a:t>is the accidental President if there ever was one.  He was not elected.</a:t>
            </a:r>
          </a:p>
          <a:p>
            <a:r>
              <a:rPr lang="en-US" dirty="0" smtClean="0"/>
              <a:t>Ford became President after both Vice President Spiro Agnew and President Richard Nixon resigned.</a:t>
            </a:r>
          </a:p>
          <a:p>
            <a:r>
              <a:rPr lang="en-US" dirty="0" smtClean="0"/>
              <a:t>Ford </a:t>
            </a:r>
            <a:r>
              <a:rPr lang="en-US" b="1" i="1" u="sng" dirty="0" smtClean="0"/>
              <a:t>pardoned Richard Nixon </a:t>
            </a:r>
            <a:r>
              <a:rPr lang="en-US" dirty="0" smtClean="0"/>
              <a:t>for the crimes he committed during the Watergate Scandal. </a:t>
            </a:r>
          </a:p>
          <a:p>
            <a:r>
              <a:rPr lang="en-US" dirty="0" smtClean="0"/>
              <a:t>The United States finally completed its </a:t>
            </a:r>
            <a:r>
              <a:rPr lang="en-US" b="1" i="1" u="sng" dirty="0" smtClean="0"/>
              <a:t>withdrawal from Vietnam </a:t>
            </a:r>
            <a:r>
              <a:rPr lang="en-US" dirty="0" smtClean="0"/>
              <a:t>during Ford’s time in office.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00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George H.W. Bush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3292826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719070"/>
            <a:ext cx="5257800" cy="4910329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n-US" dirty="0" smtClean="0"/>
              <a:t>This was the first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Bush</a:t>
            </a:r>
            <a:r>
              <a:rPr lang="en-US" dirty="0" smtClean="0"/>
              <a:t>, and, although he only served one term, most would say, the better Bush.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Cold War came to an end </a:t>
            </a:r>
            <a:r>
              <a:rPr lang="en-US" dirty="0" smtClean="0"/>
              <a:t>when the </a:t>
            </a:r>
            <a:r>
              <a:rPr lang="en-US" b="1" i="1" u="sng" dirty="0" smtClean="0"/>
              <a:t>Soviet Union </a:t>
            </a:r>
            <a:r>
              <a:rPr lang="en-US" dirty="0" smtClean="0"/>
              <a:t>collapsed.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Berlin Wall </a:t>
            </a:r>
            <a:r>
              <a:rPr lang="en-US" dirty="0" smtClean="0"/>
              <a:t>was </a:t>
            </a:r>
            <a:r>
              <a:rPr lang="en-US" b="1" i="1" u="sng" dirty="0" smtClean="0"/>
              <a:t>torn down</a:t>
            </a:r>
            <a:r>
              <a:rPr lang="en-US" dirty="0" smtClean="0"/>
              <a:t>, and </a:t>
            </a:r>
            <a:r>
              <a:rPr lang="en-US" b="1" i="1" u="sng" dirty="0" smtClean="0"/>
              <a:t>Germany reunified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United States conducted the </a:t>
            </a:r>
            <a:r>
              <a:rPr lang="en-US" b="1" i="1" u="sng" dirty="0" smtClean="0"/>
              <a:t>Persian Gulf War </a:t>
            </a:r>
            <a:r>
              <a:rPr lang="en-US" dirty="0" smtClean="0"/>
              <a:t>in order to liberate the republic of Kuwait and stop Saddam Hussein’s aggression.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97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Lyndon Baines Johnson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390900" cy="4114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33800" y="1719071"/>
            <a:ext cx="4953000" cy="4407408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President </a:t>
            </a:r>
            <a:r>
              <a:rPr lang="en-US" b="1" i="1" u="sng" dirty="0" smtClean="0"/>
              <a:t>Lyndon Johnson </a:t>
            </a:r>
            <a:r>
              <a:rPr lang="en-US" dirty="0" smtClean="0"/>
              <a:t>might have been the nation’s greatest domestic President, were it not for the Vietnam War.</a:t>
            </a:r>
          </a:p>
          <a:p>
            <a:r>
              <a:rPr lang="en-US" b="1" i="1" u="sng" dirty="0" smtClean="0"/>
              <a:t>Medicaid and Medicare </a:t>
            </a:r>
            <a:r>
              <a:rPr lang="en-US" dirty="0" smtClean="0"/>
              <a:t>were passed, to give health care to the old and too the poor.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Civil Rights Act of 1964 </a:t>
            </a:r>
            <a:r>
              <a:rPr lang="en-US" dirty="0" smtClean="0"/>
              <a:t>was passed providing equal rights for African-Americans and women.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Voting Rights Act of 1965 </a:t>
            </a:r>
            <a:r>
              <a:rPr lang="en-US" dirty="0" smtClean="0"/>
              <a:t>was passed.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Gulf of Tonkin Resolution </a:t>
            </a:r>
            <a:r>
              <a:rPr lang="en-US" dirty="0" smtClean="0"/>
              <a:t>was passed to escalate the War in Vietnam, and after four years of fighting, the </a:t>
            </a:r>
            <a:r>
              <a:rPr lang="en-US" b="1" i="1" u="sng" dirty="0" smtClean="0"/>
              <a:t>Tet Offensive </a:t>
            </a:r>
            <a:r>
              <a:rPr lang="en-US" dirty="0" smtClean="0"/>
              <a:t>convinced many Americans that we were mired in a stalemate.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2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John F. Kennedy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3053502" cy="43474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719070"/>
            <a:ext cx="5715000" cy="4910329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The assassination of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John F. Kennedy </a:t>
            </a:r>
            <a:r>
              <a:rPr lang="en-US" dirty="0" smtClean="0"/>
              <a:t>broke Americans hearts.</a:t>
            </a:r>
          </a:p>
          <a:p>
            <a:r>
              <a:rPr lang="en-US" dirty="0" smtClean="0"/>
              <a:t>JFK had been the President when the </a:t>
            </a:r>
            <a:r>
              <a:rPr lang="en-US" b="1" i="1" u="sng" dirty="0"/>
              <a:t>Bay of Pigs Invasion failed in Cuba</a:t>
            </a:r>
            <a:r>
              <a:rPr lang="en-US" i="1" dirty="0"/>
              <a:t>. </a:t>
            </a:r>
          </a:p>
          <a:p>
            <a:r>
              <a:rPr lang="en-US" dirty="0" smtClean="0"/>
              <a:t>He was President when the </a:t>
            </a:r>
            <a:r>
              <a:rPr lang="en-US" dirty="0"/>
              <a:t>Berlin Wall was constructed, imprisoning </a:t>
            </a:r>
            <a:r>
              <a:rPr lang="en-US" dirty="0" smtClean="0"/>
              <a:t>the </a:t>
            </a:r>
            <a:r>
              <a:rPr lang="en-US" dirty="0"/>
              <a:t>people of East </a:t>
            </a:r>
            <a:r>
              <a:rPr lang="en-US" dirty="0" smtClean="0"/>
              <a:t>Germany.  He went to Berlin and stated, </a:t>
            </a:r>
            <a:r>
              <a:rPr lang="en-US" b="1" i="1" u="sng" dirty="0" smtClean="0"/>
              <a:t>“</a:t>
            </a:r>
            <a:r>
              <a:rPr lang="en-US" b="1" i="1" u="sng" dirty="0" err="1" smtClean="0"/>
              <a:t>Ich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bein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ein</a:t>
            </a:r>
            <a:r>
              <a:rPr lang="en-US" b="1" i="1" u="sng" dirty="0" smtClean="0"/>
              <a:t> Berliner!”   </a:t>
            </a:r>
            <a:endParaRPr lang="en-US" b="1" i="1" u="sng" dirty="0"/>
          </a:p>
          <a:p>
            <a:r>
              <a:rPr lang="en-US" dirty="0" smtClean="0"/>
              <a:t>The </a:t>
            </a:r>
            <a:r>
              <a:rPr lang="en-US" b="1" i="1" u="sng" dirty="0"/>
              <a:t>Cuban Missile Crisis </a:t>
            </a:r>
            <a:r>
              <a:rPr lang="en-US" dirty="0"/>
              <a:t>brought the United </a:t>
            </a:r>
            <a:r>
              <a:rPr lang="en-US" dirty="0" smtClean="0"/>
              <a:t>States </a:t>
            </a:r>
            <a:r>
              <a:rPr lang="en-US" dirty="0"/>
              <a:t>to the brink of nuclear </a:t>
            </a:r>
            <a:r>
              <a:rPr lang="en-US" dirty="0" smtClean="0"/>
              <a:t>war; his leadership helped to prevent a disaster.</a:t>
            </a:r>
            <a:endParaRPr lang="en-US" dirty="0"/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Luther King, Jr. </a:t>
            </a:r>
            <a:r>
              <a:rPr lang="en-US" dirty="0"/>
              <a:t>delivered the </a:t>
            </a:r>
            <a:r>
              <a:rPr lang="en-US" b="1" i="1" u="sng" dirty="0"/>
              <a:t>“I </a:t>
            </a:r>
            <a:r>
              <a:rPr lang="en-US" b="1" i="1" u="sng" dirty="0" smtClean="0"/>
              <a:t>Have </a:t>
            </a:r>
            <a:r>
              <a:rPr lang="en-US" b="1" i="1" u="sng" dirty="0"/>
              <a:t>A Dream” </a:t>
            </a:r>
            <a:r>
              <a:rPr lang="en-US" dirty="0"/>
              <a:t>speech at the March </a:t>
            </a:r>
            <a:r>
              <a:rPr lang="en-US" dirty="0" smtClean="0"/>
              <a:t>on Washington </a:t>
            </a:r>
            <a:r>
              <a:rPr lang="en-US" dirty="0"/>
              <a:t>for Jobs and freedom. </a:t>
            </a:r>
            <a:r>
              <a:rPr lang="en-US" dirty="0" smtClean="0"/>
              <a:t>  JFK proposed the Civil Right Act immediately afterwards.</a:t>
            </a:r>
          </a:p>
          <a:p>
            <a:r>
              <a:rPr lang="en-US" b="1" i="1" u="sng" dirty="0" smtClean="0"/>
              <a:t>“Ask not what your country can do for you; ask what you can do for your country!”   </a:t>
            </a:r>
            <a:r>
              <a:rPr lang="en-US" dirty="0" smtClean="0"/>
              <a:t>Kennedy believed in public service and founded the Peace Corps for that purpose.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972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Jimmy Carter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238002" cy="46158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719071"/>
            <a:ext cx="5181600" cy="4407408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James “Jimmy” Carter </a:t>
            </a:r>
            <a:r>
              <a:rPr lang="en-US" dirty="0" smtClean="0"/>
              <a:t>was a “one-termer.”  While he was President – </a:t>
            </a:r>
          </a:p>
          <a:p>
            <a:r>
              <a:rPr lang="en-US" dirty="0" smtClean="0"/>
              <a:t>the </a:t>
            </a:r>
            <a:r>
              <a:rPr lang="en-US" b="1" i="1" u="sng" dirty="0"/>
              <a:t>Iran Hostage Crisis </a:t>
            </a:r>
            <a:r>
              <a:rPr lang="en-US" dirty="0"/>
              <a:t>took place. </a:t>
            </a:r>
          </a:p>
          <a:p>
            <a:r>
              <a:rPr lang="en-US" dirty="0" smtClean="0"/>
              <a:t>Americans </a:t>
            </a:r>
            <a:r>
              <a:rPr lang="en-US" dirty="0"/>
              <a:t>suffered through an </a:t>
            </a:r>
            <a:r>
              <a:rPr lang="en-US" b="1" i="1" u="sng" dirty="0" smtClean="0"/>
              <a:t>Energy Crisis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Mt</a:t>
            </a:r>
            <a:r>
              <a:rPr lang="en-US" dirty="0"/>
              <a:t>. St. Helen’s erupted in Washington state. </a:t>
            </a:r>
          </a:p>
          <a:p>
            <a:r>
              <a:rPr lang="en-US" dirty="0" smtClean="0"/>
              <a:t>the policies of </a:t>
            </a:r>
            <a:r>
              <a:rPr lang="en-US" b="1" i="1" u="sng" dirty="0" smtClean="0"/>
              <a:t>détente </a:t>
            </a:r>
            <a:r>
              <a:rPr lang="en-US" dirty="0" smtClean="0"/>
              <a:t>continued with the USSR and the </a:t>
            </a:r>
            <a:r>
              <a:rPr lang="en-US" b="1" i="1" u="sng" dirty="0"/>
              <a:t>SALT II Treaty </a:t>
            </a:r>
            <a:r>
              <a:rPr lang="en-US" dirty="0"/>
              <a:t>was signed with </a:t>
            </a:r>
            <a:r>
              <a:rPr lang="en-US" dirty="0" smtClean="0"/>
              <a:t>the Soviets. </a:t>
            </a:r>
          </a:p>
          <a:p>
            <a:r>
              <a:rPr lang="en-US" dirty="0" smtClean="0"/>
              <a:t>the USA </a:t>
            </a:r>
            <a:r>
              <a:rPr lang="en-US" b="1" i="1" u="sng" dirty="0" smtClean="0"/>
              <a:t>boycotted the Olympics</a:t>
            </a:r>
            <a:r>
              <a:rPr lang="en-US" dirty="0" smtClean="0"/>
              <a:t> in Moscow in 1980 to protest the fact that the Soviet Union (USSR) had invaded Afghanistan.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96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Dwight David Eisenhower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3564118" cy="4742278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86200" y="1676400"/>
            <a:ext cx="4800600" cy="48006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After leading the D-Day Invasion at Normandy, France,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Eisenhower </a:t>
            </a:r>
            <a:r>
              <a:rPr lang="en-US" dirty="0" smtClean="0"/>
              <a:t>ran for President in 1952 an won. </a:t>
            </a:r>
          </a:p>
          <a:p>
            <a:r>
              <a:rPr lang="en-US" dirty="0" smtClean="0"/>
              <a:t>He believed </a:t>
            </a:r>
            <a:r>
              <a:rPr lang="en-US" dirty="0"/>
              <a:t>in </a:t>
            </a:r>
            <a:r>
              <a:rPr lang="en-US" b="1" i="1" u="sng" dirty="0"/>
              <a:t>“Massive </a:t>
            </a:r>
            <a:r>
              <a:rPr lang="en-US" b="1" i="1" u="sng" dirty="0" smtClean="0"/>
              <a:t>Retaliation” </a:t>
            </a:r>
            <a:r>
              <a:rPr lang="en-US" dirty="0" smtClean="0"/>
              <a:t>with nuclear missiles to insure US Defense</a:t>
            </a:r>
            <a:endParaRPr lang="en-US" dirty="0"/>
          </a:p>
          <a:p>
            <a:r>
              <a:rPr lang="en-US" dirty="0" smtClean="0"/>
              <a:t>He sent </a:t>
            </a:r>
            <a:r>
              <a:rPr lang="en-US" dirty="0"/>
              <a:t>federal troops to Little Rock, Arkansas </a:t>
            </a:r>
            <a:r>
              <a:rPr lang="en-US" dirty="0" smtClean="0"/>
              <a:t>to </a:t>
            </a:r>
            <a:r>
              <a:rPr lang="en-US" dirty="0"/>
              <a:t>integrate Central High </a:t>
            </a:r>
            <a:r>
              <a:rPr lang="en-US" dirty="0" smtClean="0"/>
              <a:t>School</a:t>
            </a:r>
            <a:r>
              <a:rPr lang="en-US" dirty="0"/>
              <a:t> </a:t>
            </a:r>
            <a:r>
              <a:rPr lang="en-US" dirty="0" smtClean="0"/>
              <a:t>when the </a:t>
            </a:r>
            <a:r>
              <a:rPr lang="en-US" b="1" i="1" u="sng" dirty="0" smtClean="0"/>
              <a:t>“Little Rock Nine” </a:t>
            </a:r>
            <a:r>
              <a:rPr lang="en-US" dirty="0" smtClean="0"/>
              <a:t>needed help.</a:t>
            </a:r>
            <a:endParaRPr lang="en-US" dirty="0"/>
          </a:p>
          <a:p>
            <a:r>
              <a:rPr lang="en-US" dirty="0" smtClean="0"/>
              <a:t>He created </a:t>
            </a:r>
            <a:r>
              <a:rPr lang="en-US" dirty="0"/>
              <a:t>the </a:t>
            </a:r>
            <a:r>
              <a:rPr lang="en-US" b="1" u="sng" dirty="0" smtClean="0"/>
              <a:t>Eisenhower Interstate </a:t>
            </a:r>
            <a:r>
              <a:rPr lang="en-US" b="1" u="sng" dirty="0"/>
              <a:t>H</a:t>
            </a:r>
            <a:r>
              <a:rPr lang="en-US" b="1" u="sng" dirty="0" smtClean="0"/>
              <a:t>ighway System</a:t>
            </a:r>
            <a:r>
              <a:rPr lang="en-US" dirty="0"/>
              <a:t>.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94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George W. Bush, JR.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0"/>
            <a:ext cx="3657600" cy="360800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9273" y="1600200"/>
            <a:ext cx="5036127" cy="51054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W. Bush </a:t>
            </a:r>
            <a:r>
              <a:rPr lang="en-US" dirty="0" smtClean="0"/>
              <a:t>was elected in 2000 and served from 2001 – 2009.  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During his first year in office, the </a:t>
            </a:r>
            <a:r>
              <a:rPr lang="en-US" b="1" i="1" u="sng" dirty="0"/>
              <a:t>September 11 </a:t>
            </a:r>
            <a:r>
              <a:rPr lang="en-US" dirty="0"/>
              <a:t>terrorist attacks occurred.</a:t>
            </a:r>
          </a:p>
          <a:p>
            <a:r>
              <a:rPr lang="en-US" dirty="0" smtClean="0"/>
              <a:t>As President, he directed the US military during the </a:t>
            </a:r>
            <a:r>
              <a:rPr lang="en-US" b="1" i="1" u="sng" dirty="0"/>
              <a:t>War in Afghanistan </a:t>
            </a:r>
            <a:r>
              <a:rPr lang="en-US" dirty="0"/>
              <a:t>began to punish Al-  </a:t>
            </a:r>
            <a:r>
              <a:rPr lang="en-US" dirty="0" smtClean="0"/>
              <a:t>Qaeda, the terrorist group which had been harbored there.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b="1" i="1" u="sng" dirty="0" smtClean="0"/>
              <a:t>The </a:t>
            </a:r>
            <a:r>
              <a:rPr lang="en-US" b="1" i="1" u="sng" dirty="0"/>
              <a:t>Iraq War </a:t>
            </a:r>
            <a:r>
              <a:rPr lang="en-US" dirty="0"/>
              <a:t>began to oust Saddam </a:t>
            </a:r>
            <a:r>
              <a:rPr lang="en-US" dirty="0" smtClean="0"/>
              <a:t>Hussein</a:t>
            </a:r>
            <a:r>
              <a:rPr lang="en-US" dirty="0"/>
              <a:t> </a:t>
            </a:r>
            <a:r>
              <a:rPr lang="en-US" dirty="0" smtClean="0"/>
              <a:t>– after Bush had directed false accusations at the murderous dictator.</a:t>
            </a:r>
            <a:endParaRPr lang="en-US" dirty="0"/>
          </a:p>
          <a:p>
            <a:r>
              <a:rPr lang="en-US" b="1" i="1" u="sng" dirty="0"/>
              <a:t>T</a:t>
            </a:r>
            <a:r>
              <a:rPr lang="en-US" b="1" i="1" u="sng" dirty="0" smtClean="0"/>
              <a:t>he </a:t>
            </a:r>
            <a:r>
              <a:rPr lang="en-US" b="1" i="1" u="sng" dirty="0"/>
              <a:t>Patriot Act </a:t>
            </a:r>
            <a:r>
              <a:rPr lang="en-US" dirty="0"/>
              <a:t>was passed to investigate </a:t>
            </a:r>
            <a:r>
              <a:rPr lang="en-US" dirty="0" smtClean="0"/>
              <a:t>possible </a:t>
            </a:r>
            <a:r>
              <a:rPr lang="en-US" dirty="0"/>
              <a:t>terrorism suspects</a:t>
            </a:r>
            <a:r>
              <a:rPr lang="en-US" dirty="0" smtClean="0"/>
              <a:t>.  I seems also to violate the 4</a:t>
            </a:r>
            <a:r>
              <a:rPr lang="en-US" baseline="30000" dirty="0" smtClean="0"/>
              <a:t>th</a:t>
            </a:r>
            <a:r>
              <a:rPr lang="en-US" dirty="0" smtClean="0"/>
              <a:t> Amendment.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8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harry s Truman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264370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719070"/>
            <a:ext cx="5410200" cy="491033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Harry S. Truman </a:t>
            </a:r>
            <a:r>
              <a:rPr lang="en-US" dirty="0" smtClean="0"/>
              <a:t>became President when Franklin Delano Roosevelt passed away at the end of World War II.  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He authorized the us of the </a:t>
            </a:r>
            <a:r>
              <a:rPr lang="en-US" b="1" i="1" u="sng" dirty="0" smtClean="0"/>
              <a:t>atomic </a:t>
            </a:r>
            <a:r>
              <a:rPr lang="en-US" b="1" i="1" u="sng" dirty="0"/>
              <a:t>bombs </a:t>
            </a:r>
            <a:r>
              <a:rPr lang="en-US" dirty="0" smtClean="0"/>
              <a:t>that were </a:t>
            </a:r>
            <a:r>
              <a:rPr lang="en-US" dirty="0"/>
              <a:t>dropped on </a:t>
            </a:r>
            <a:r>
              <a:rPr lang="en-US" b="1" u="sng" dirty="0" smtClean="0"/>
              <a:t>Hiroshima </a:t>
            </a:r>
            <a:r>
              <a:rPr lang="en-US" b="1" u="sng" dirty="0"/>
              <a:t>and Nagasaki</a:t>
            </a:r>
            <a:r>
              <a:rPr lang="en-US" dirty="0"/>
              <a:t>, </a:t>
            </a:r>
            <a:r>
              <a:rPr lang="en-US" dirty="0" smtClean="0"/>
              <a:t>at the end of </a:t>
            </a:r>
            <a:r>
              <a:rPr lang="en-US" dirty="0"/>
              <a:t>World War II. </a:t>
            </a:r>
          </a:p>
          <a:p>
            <a:r>
              <a:rPr lang="en-US" dirty="0" smtClean="0"/>
              <a:t>While he was President, the </a:t>
            </a:r>
            <a:r>
              <a:rPr lang="en-US" dirty="0"/>
              <a:t>US military was integrated, </a:t>
            </a:r>
            <a:r>
              <a:rPr lang="en-US" b="1" i="1" u="sng" dirty="0"/>
              <a:t>ending </a:t>
            </a:r>
            <a:r>
              <a:rPr lang="en-US" b="1" i="1" u="sng" dirty="0" smtClean="0"/>
              <a:t>segregation </a:t>
            </a:r>
            <a:r>
              <a:rPr lang="en-US" dirty="0"/>
              <a:t>against </a:t>
            </a:r>
            <a:r>
              <a:rPr lang="en-US" dirty="0" smtClean="0"/>
              <a:t>African-Americans</a:t>
            </a:r>
            <a:r>
              <a:rPr lang="en-US" dirty="0"/>
              <a:t> </a:t>
            </a:r>
            <a:r>
              <a:rPr lang="en-US" dirty="0" smtClean="0"/>
              <a:t>in the </a:t>
            </a:r>
            <a:r>
              <a:rPr lang="en-US" b="1" i="1" u="sng" dirty="0" smtClean="0"/>
              <a:t>US Armed Services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After World War II came to an end, he was committed to containment, authorizing the </a:t>
            </a:r>
            <a:r>
              <a:rPr lang="en-US" b="1" i="1" u="sng" dirty="0"/>
              <a:t>Berlin </a:t>
            </a:r>
            <a:r>
              <a:rPr lang="en-US" b="1" i="1" u="sng" dirty="0" smtClean="0"/>
              <a:t>Airlift, the Truman Plan, </a:t>
            </a:r>
            <a:r>
              <a:rPr lang="en-US" b="1" i="1" u="sng" dirty="0"/>
              <a:t>and the Marshall </a:t>
            </a:r>
            <a:r>
              <a:rPr lang="en-US" b="1" i="1" u="sng" dirty="0" smtClean="0"/>
              <a:t>Plan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reconstruct </a:t>
            </a:r>
            <a:r>
              <a:rPr lang="en-US" dirty="0"/>
              <a:t>Europe. </a:t>
            </a:r>
          </a:p>
          <a:p>
            <a:r>
              <a:rPr lang="en-US" dirty="0" smtClean="0"/>
              <a:t>While he was President, the </a:t>
            </a:r>
            <a:r>
              <a:rPr lang="en-US" b="1" i="1" u="sng" dirty="0"/>
              <a:t>Korean War </a:t>
            </a:r>
            <a:r>
              <a:rPr lang="en-US" dirty="0"/>
              <a:t>began;  he fired </a:t>
            </a:r>
            <a:r>
              <a:rPr lang="en-US" dirty="0" smtClean="0"/>
              <a:t>General Douglass MacArthur for refusing to obey orders.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53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Richard M. Nixon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2971800" cy="456567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719070"/>
            <a:ext cx="5562600" cy="491033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President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Richard M. Nixon </a:t>
            </a:r>
            <a:r>
              <a:rPr lang="en-US" dirty="0" smtClean="0"/>
              <a:t>was elected in 1968 and in 1972, but was forced to resign from office in 1974.  </a:t>
            </a:r>
            <a:endParaRPr lang="en-US" dirty="0"/>
          </a:p>
          <a:p>
            <a:r>
              <a:rPr lang="en-US" dirty="0" smtClean="0"/>
              <a:t>He opened </a:t>
            </a:r>
            <a:r>
              <a:rPr lang="en-US" b="1" i="1" u="sng" dirty="0"/>
              <a:t>China </a:t>
            </a:r>
            <a:r>
              <a:rPr lang="en-US" dirty="0"/>
              <a:t>to trade by visiting the </a:t>
            </a:r>
            <a:r>
              <a:rPr lang="en-US" dirty="0" smtClean="0"/>
              <a:t>nation</a:t>
            </a:r>
            <a:r>
              <a:rPr lang="en-US" dirty="0"/>
              <a:t> </a:t>
            </a:r>
            <a:r>
              <a:rPr lang="en-US" dirty="0" smtClean="0"/>
              <a:t>in 1972.</a:t>
            </a:r>
            <a:endParaRPr lang="en-US" dirty="0"/>
          </a:p>
          <a:p>
            <a:r>
              <a:rPr lang="en-US" dirty="0" smtClean="0"/>
              <a:t>Although he promised that he had a secret plan to end the Vietnam War – </a:t>
            </a:r>
            <a:r>
              <a:rPr lang="en-US" b="1" i="1" u="sng" dirty="0" smtClean="0"/>
              <a:t>“Vietnamization” </a:t>
            </a:r>
            <a:r>
              <a:rPr lang="en-US" dirty="0" smtClean="0"/>
              <a:t>took over six years, and </a:t>
            </a:r>
            <a:r>
              <a:rPr lang="en-US" i="1" u="sng" dirty="0" smtClean="0"/>
              <a:t>he still had not withdrawn American forces </a:t>
            </a:r>
            <a:r>
              <a:rPr lang="en-US" dirty="0" smtClean="0"/>
              <a:t>when he left office.</a:t>
            </a:r>
            <a:endParaRPr lang="en-US" dirty="0"/>
          </a:p>
          <a:p>
            <a:r>
              <a:rPr lang="en-US" dirty="0" smtClean="0"/>
              <a:t>He engaged </a:t>
            </a:r>
            <a:r>
              <a:rPr lang="en-US" dirty="0"/>
              <a:t>in </a:t>
            </a:r>
            <a:r>
              <a:rPr lang="en-US" b="1" i="1" u="sng" dirty="0"/>
              <a:t>détente</a:t>
            </a:r>
            <a:r>
              <a:rPr lang="en-US" dirty="0"/>
              <a:t> with the USSR, and </a:t>
            </a:r>
            <a:r>
              <a:rPr lang="en-US" dirty="0" smtClean="0"/>
              <a:t>signed </a:t>
            </a:r>
            <a:r>
              <a:rPr lang="en-US" dirty="0"/>
              <a:t>the </a:t>
            </a:r>
            <a:r>
              <a:rPr lang="en-US" b="1" u="sng" dirty="0"/>
              <a:t>SALT I</a:t>
            </a:r>
            <a:r>
              <a:rPr lang="en-US" dirty="0"/>
              <a:t> Treaty to begin arms </a:t>
            </a:r>
            <a:r>
              <a:rPr lang="en-US" dirty="0" smtClean="0"/>
              <a:t>control</a:t>
            </a:r>
            <a:r>
              <a:rPr lang="en-US" dirty="0"/>
              <a:t>. </a:t>
            </a:r>
            <a:r>
              <a:rPr lang="en-US" dirty="0" smtClean="0"/>
              <a:t>Relations with the USSR and China improved dramatically while he was the President.</a:t>
            </a:r>
            <a:endParaRPr lang="en-US" dirty="0"/>
          </a:p>
          <a:p>
            <a:r>
              <a:rPr lang="en-US" dirty="0" err="1" smtClean="0"/>
              <a:t>wNixon</a:t>
            </a:r>
            <a:r>
              <a:rPr lang="en-US" dirty="0" smtClean="0"/>
              <a:t> as forced to resign </a:t>
            </a:r>
            <a:r>
              <a:rPr lang="en-US" dirty="0"/>
              <a:t>due to the </a:t>
            </a:r>
            <a:r>
              <a:rPr lang="en-US" b="1" i="1" u="sng" dirty="0"/>
              <a:t>Watergate Scandal</a:t>
            </a:r>
            <a:r>
              <a:rPr lang="en-US" dirty="0"/>
              <a:t>. </a:t>
            </a:r>
            <a:r>
              <a:rPr lang="en-US" dirty="0" smtClean="0"/>
              <a:t> He had hired burglars to break into the Democrats offices at the Watergate Hotel in Washington, D.C. 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50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36872" cy="103942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PRESIDENT William Jefferson “BILL” Clinton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56" y="1719263"/>
            <a:ext cx="3313988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719070"/>
            <a:ext cx="4800600" cy="498653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As the President of the United States,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 Clinton </a:t>
            </a:r>
            <a:r>
              <a:rPr lang="en-US" dirty="0" smtClean="0"/>
              <a:t>was responsible for - </a:t>
            </a:r>
          </a:p>
          <a:p>
            <a:r>
              <a:rPr lang="en-US" dirty="0" smtClean="0"/>
              <a:t>Approving  </a:t>
            </a:r>
            <a:r>
              <a:rPr lang="en-US" dirty="0"/>
              <a:t>NAFTA – the </a:t>
            </a:r>
            <a:r>
              <a:rPr lang="en-US" b="1" i="1" u="sng" dirty="0"/>
              <a:t>North American Free </a:t>
            </a:r>
            <a:r>
              <a:rPr lang="en-US" b="1" i="1" u="sng" dirty="0" smtClean="0"/>
              <a:t>Trade </a:t>
            </a:r>
            <a:r>
              <a:rPr lang="en-US" b="1" i="1" u="sng" dirty="0"/>
              <a:t>Agreement</a:t>
            </a:r>
            <a:r>
              <a:rPr lang="en-US" dirty="0"/>
              <a:t>. </a:t>
            </a:r>
          </a:p>
          <a:p>
            <a:r>
              <a:rPr lang="en-US" dirty="0" smtClean="0"/>
              <a:t>He was the President who </a:t>
            </a:r>
            <a:r>
              <a:rPr lang="en-US" b="1" i="1" u="sng" dirty="0" smtClean="0"/>
              <a:t>recognized </a:t>
            </a:r>
            <a:r>
              <a:rPr lang="en-US" b="1" i="1" u="sng" dirty="0"/>
              <a:t>Vietnam </a:t>
            </a:r>
            <a:r>
              <a:rPr lang="en-US" dirty="0"/>
              <a:t>for the first time since </a:t>
            </a:r>
            <a:r>
              <a:rPr lang="en-US" dirty="0" smtClean="0"/>
              <a:t>the </a:t>
            </a:r>
            <a:r>
              <a:rPr lang="en-US" dirty="0"/>
              <a:t>war </a:t>
            </a:r>
            <a:r>
              <a:rPr lang="en-US" dirty="0" smtClean="0"/>
              <a:t>ended.  Relations improved.</a:t>
            </a:r>
          </a:p>
          <a:p>
            <a:r>
              <a:rPr lang="en-US" dirty="0" smtClean="0"/>
              <a:t>He also </a:t>
            </a:r>
            <a:r>
              <a:rPr lang="en-US" b="1" i="1" u="sng" dirty="0" smtClean="0"/>
              <a:t>recognized</a:t>
            </a:r>
            <a:r>
              <a:rPr lang="en-US" dirty="0" smtClean="0"/>
              <a:t> the government of </a:t>
            </a:r>
            <a:r>
              <a:rPr lang="en-US" b="1" i="1" u="sng" dirty="0" smtClean="0"/>
              <a:t>Nelson </a:t>
            </a:r>
            <a:r>
              <a:rPr lang="en-US" b="1" i="1" u="sng" dirty="0"/>
              <a:t>Mandela’s </a:t>
            </a:r>
            <a:r>
              <a:rPr lang="en-US" b="1" i="1" u="sng" dirty="0" smtClean="0"/>
              <a:t>in South Africa</a:t>
            </a:r>
            <a:r>
              <a:rPr lang="en-US" dirty="0" smtClean="0"/>
              <a:t>, the first government there after apartheid (all white rule) had come to an end.</a:t>
            </a:r>
            <a:endParaRPr lang="en-US" dirty="0"/>
          </a:p>
          <a:p>
            <a:r>
              <a:rPr lang="en-US" dirty="0" smtClean="0"/>
              <a:t>While President, he organized </a:t>
            </a:r>
            <a:r>
              <a:rPr lang="en-US" dirty="0"/>
              <a:t>a </a:t>
            </a:r>
            <a:r>
              <a:rPr lang="en-US" b="1" i="1" u="sng" dirty="0"/>
              <a:t>NATO air attack </a:t>
            </a:r>
            <a:r>
              <a:rPr lang="en-US" dirty="0"/>
              <a:t>on </a:t>
            </a:r>
            <a:r>
              <a:rPr lang="en-US" dirty="0" smtClean="0"/>
              <a:t>regions of the former </a:t>
            </a:r>
            <a:r>
              <a:rPr lang="en-US" b="1" i="1" u="sng" dirty="0" smtClean="0"/>
              <a:t>Yugoslavia</a:t>
            </a:r>
            <a:r>
              <a:rPr lang="en-US" dirty="0" smtClean="0"/>
              <a:t> to end the “ethnic cleansing” and genocide which was taking place there.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0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Franklin Delano Roosevelt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4038600" cy="364371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600200"/>
            <a:ext cx="4800600" cy="510540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Franklin Delano Roosevelt</a:t>
            </a:r>
            <a:r>
              <a:rPr lang="en-US" dirty="0" smtClean="0"/>
              <a:t> was the President of the United States during two enormous crossroads in American History: </a:t>
            </a:r>
            <a:r>
              <a:rPr lang="en-US" b="1" i="1" u="sng" dirty="0" smtClean="0"/>
              <a:t>The Great Depression </a:t>
            </a:r>
            <a:r>
              <a:rPr lang="en-US" dirty="0" smtClean="0"/>
              <a:t>and </a:t>
            </a:r>
            <a:r>
              <a:rPr lang="en-US" b="1" i="1" u="sng" dirty="0" smtClean="0"/>
              <a:t>World War II</a:t>
            </a:r>
            <a:r>
              <a:rPr lang="en-US" dirty="0" smtClean="0"/>
              <a:t>.  While he was the President: </a:t>
            </a:r>
          </a:p>
          <a:p>
            <a:r>
              <a:rPr lang="en-US" b="1" i="1" u="sng" dirty="0" smtClean="0"/>
              <a:t>The New Deal </a:t>
            </a:r>
            <a:r>
              <a:rPr lang="en-US" dirty="0" smtClean="0"/>
              <a:t>programs were passed in order to combat the Great Depression.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Lend-Lease Act </a:t>
            </a:r>
            <a:r>
              <a:rPr lang="en-US" dirty="0" smtClean="0"/>
              <a:t>was passed, the </a:t>
            </a:r>
            <a:r>
              <a:rPr lang="en-US" b="1" i="1" u="sng" dirty="0" smtClean="0"/>
              <a:t>Atlantic Charter </a:t>
            </a:r>
            <a:r>
              <a:rPr lang="en-US" dirty="0" smtClean="0"/>
              <a:t>was signed, and the US moved closer to participation in World War II.</a:t>
            </a:r>
          </a:p>
          <a:p>
            <a:r>
              <a:rPr lang="en-US" b="1" i="1" u="sng" dirty="0" smtClean="0"/>
              <a:t>Pearl Harbor </a:t>
            </a:r>
            <a:r>
              <a:rPr lang="en-US" dirty="0" smtClean="0"/>
              <a:t>was bombed on a “date that will live in infamy,” December 7</a:t>
            </a:r>
            <a:r>
              <a:rPr lang="en-US" baseline="30000" dirty="0" smtClean="0"/>
              <a:t>th</a:t>
            </a:r>
            <a:r>
              <a:rPr lang="en-US" dirty="0" smtClean="0"/>
              <a:t>, 1941, and the US entered World War II against the Axis Powers.</a:t>
            </a:r>
          </a:p>
          <a:p>
            <a:r>
              <a:rPr lang="en-US" b="1" i="1" u="sng" dirty="0" smtClean="0"/>
              <a:t>D-Day</a:t>
            </a:r>
            <a:r>
              <a:rPr lang="en-US" dirty="0" smtClean="0"/>
              <a:t> took place, on June 6</a:t>
            </a:r>
            <a:r>
              <a:rPr lang="en-US" baseline="30000" dirty="0" smtClean="0"/>
              <a:t>th</a:t>
            </a:r>
            <a:r>
              <a:rPr lang="en-US" dirty="0" smtClean="0"/>
              <a:t>, 1944, and American soldiers liberated Europe.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6739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Ronald Reagan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3124200" cy="514154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600200"/>
            <a:ext cx="5410200" cy="4952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While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Ronald Reagan </a:t>
            </a:r>
            <a:r>
              <a:rPr lang="en-US" dirty="0" smtClean="0"/>
              <a:t>was the President the Cold War began to come to its conclusion.</a:t>
            </a:r>
          </a:p>
          <a:p>
            <a:r>
              <a:rPr lang="en-US" dirty="0" smtClean="0"/>
              <a:t>Reagan called the </a:t>
            </a:r>
            <a:r>
              <a:rPr lang="en-US" b="1" i="1" u="sng" dirty="0" smtClean="0"/>
              <a:t>Soviet Union an “Evil Empire,”</a:t>
            </a:r>
            <a:r>
              <a:rPr lang="en-US" dirty="0" smtClean="0"/>
              <a:t> and then negotiated to reduce the dangers of nuclear weapons with Michael Gorbachev. </a:t>
            </a:r>
          </a:p>
          <a:p>
            <a:r>
              <a:rPr lang="en-US" dirty="0" smtClean="0"/>
              <a:t>He </a:t>
            </a:r>
            <a:r>
              <a:rPr lang="en-US" b="1" i="1" u="sng" dirty="0" smtClean="0"/>
              <a:t>increased military spending</a:t>
            </a:r>
            <a:r>
              <a:rPr lang="en-US" dirty="0" smtClean="0"/>
              <a:t>, constantly putting pressure on the USSR to keep up. </a:t>
            </a:r>
          </a:p>
          <a:p>
            <a:r>
              <a:rPr lang="en-US" b="1" i="1" u="sng" dirty="0" smtClean="0"/>
              <a:t>“Reaganomics” </a:t>
            </a:r>
            <a:r>
              <a:rPr lang="en-US" dirty="0" smtClean="0"/>
              <a:t>called for </a:t>
            </a:r>
            <a:r>
              <a:rPr lang="en-US" i="1" u="sng" dirty="0" smtClean="0"/>
              <a:t>cutting taxes on the rich to increase business prosperity</a:t>
            </a:r>
            <a:r>
              <a:rPr lang="en-US" dirty="0" smtClean="0"/>
              <a:t>.  (Even his Vice President, George H.W. Bush called this “Voodoo Economics.”) </a:t>
            </a:r>
          </a:p>
          <a:p>
            <a:r>
              <a:rPr lang="en-US" b="1" i="1" u="sng" dirty="0" smtClean="0"/>
              <a:t>“Government is not the solution to the nation’s problems.  Government is the problem!”  </a:t>
            </a:r>
            <a:r>
              <a:rPr lang="en-US" dirty="0" smtClean="0"/>
              <a:t>  - President Ronald Reagan</a:t>
            </a:r>
            <a:endParaRPr lang="en-US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317912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Barack Obama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8" y="1676400"/>
            <a:ext cx="3067791" cy="43307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1600200"/>
            <a:ext cx="5715000" cy="51054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During current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Barack Obama’s</a:t>
            </a:r>
            <a:r>
              <a:rPr lang="en-US" b="1" i="1" u="sng" dirty="0" smtClean="0"/>
              <a:t> </a:t>
            </a:r>
            <a:r>
              <a:rPr lang="en-US" dirty="0" smtClean="0"/>
              <a:t>administration –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Affordable Care Act (Obamacare) </a:t>
            </a:r>
            <a:r>
              <a:rPr lang="en-US" dirty="0" smtClean="0"/>
              <a:t>went into effect. </a:t>
            </a:r>
          </a:p>
          <a:p>
            <a:r>
              <a:rPr lang="en-US" b="1" i="1" u="sng" dirty="0" smtClean="0"/>
              <a:t>Al-Qaeda leader Osama bin Laden was killed </a:t>
            </a:r>
            <a:r>
              <a:rPr lang="en-US" dirty="0" smtClean="0"/>
              <a:t>by US Navy Seals in Pakistan.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Stimulus Package </a:t>
            </a:r>
            <a:r>
              <a:rPr lang="en-US" dirty="0" smtClean="0"/>
              <a:t>was passed to lessen the impact of the “Great Recession.” </a:t>
            </a:r>
          </a:p>
          <a:p>
            <a:r>
              <a:rPr lang="en-US" b="1" i="1" u="sng" dirty="0" smtClean="0"/>
              <a:t>The Iraq War </a:t>
            </a:r>
            <a:r>
              <a:rPr lang="en-US" dirty="0" smtClean="0"/>
              <a:t>came to a close.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War in Afghanistan</a:t>
            </a:r>
            <a:r>
              <a:rPr lang="en-US" dirty="0" smtClean="0"/>
              <a:t> continued.</a:t>
            </a:r>
          </a:p>
          <a:p>
            <a:r>
              <a:rPr lang="en-US" dirty="0" smtClean="0"/>
              <a:t>The prison at </a:t>
            </a:r>
            <a:r>
              <a:rPr lang="en-US" b="1" i="1" u="sng" dirty="0" smtClean="0"/>
              <a:t>Guantanamo Bay </a:t>
            </a:r>
            <a:r>
              <a:rPr lang="en-US" dirty="0" smtClean="0"/>
              <a:t>in Cuba remained open.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420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158</TotalTime>
  <Words>1263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Modern United states presidents</vt:lpstr>
      <vt:lpstr>President Dwight David Eisenhower</vt:lpstr>
      <vt:lpstr>President George W. Bush, JR. </vt:lpstr>
      <vt:lpstr>President harry s Truman </vt:lpstr>
      <vt:lpstr>President Richard M. Nixon</vt:lpstr>
      <vt:lpstr>PRESIDENT William Jefferson “BILL” Clinton</vt:lpstr>
      <vt:lpstr>President Franklin Delano Roosevelt</vt:lpstr>
      <vt:lpstr>President Ronald Reagan</vt:lpstr>
      <vt:lpstr>President Barack Obama</vt:lpstr>
      <vt:lpstr>President Gerald Ford</vt:lpstr>
      <vt:lpstr>President George H.W. Bush </vt:lpstr>
      <vt:lpstr>President Lyndon Baines Johnson </vt:lpstr>
      <vt:lpstr>President John F. Kennedy</vt:lpstr>
      <vt:lpstr>President Jimmy Carter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United states presidents</dc:title>
  <dc:creator>Adam</dc:creator>
  <cp:lastModifiedBy>Adam</cp:lastModifiedBy>
  <cp:revision>13</cp:revision>
  <dcterms:created xsi:type="dcterms:W3CDTF">2014-05-17T13:59:20Z</dcterms:created>
  <dcterms:modified xsi:type="dcterms:W3CDTF">2014-05-17T16:37:53Z</dcterms:modified>
</cp:coreProperties>
</file>